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48" d="100"/>
          <a:sy n="48" d="100"/>
        </p:scale>
        <p:origin x="67" y="9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857042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2969238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396814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1241615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1881788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51146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148184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2067388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3351516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271739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F3BB929-6448-4E78-934C-32DB8BC21399}" type="datetimeFigureOut">
              <a:rPr kumimoji="1" lang="ja-JP" altLang="en-US" smtClean="0"/>
              <a:t>2016/11/17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1902217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3BB929-6448-4E78-934C-32DB8BC21399}" type="datetimeFigureOut">
              <a:rPr kumimoji="1" lang="ja-JP" altLang="en-US" smtClean="0"/>
              <a:t>2016/11/17</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2D56B7-5B55-49CE-B6C6-ED3F49D65290}" type="slidenum">
              <a:rPr kumimoji="1" lang="ja-JP" altLang="en-US" smtClean="0"/>
              <a:t>‹#›</a:t>
            </a:fld>
            <a:endParaRPr kumimoji="1" lang="ja-JP" altLang="en-US"/>
          </a:p>
        </p:txBody>
      </p:sp>
    </p:spTree>
    <p:extLst>
      <p:ext uri="{BB962C8B-B14F-4D97-AF65-F5344CB8AC3E}">
        <p14:creationId xmlns:p14="http://schemas.microsoft.com/office/powerpoint/2010/main" val="3139079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395664" y="528805"/>
            <a:ext cx="9144000" cy="882900"/>
          </a:xfrm>
        </p:spPr>
        <p:txBody>
          <a:bodyPr>
            <a:normAutofit fontScale="90000"/>
          </a:bodyPr>
          <a:lstStyle/>
          <a:p>
            <a:pPr algn="l"/>
            <a:r>
              <a:rPr lang="en-US" altLang="ja-JP" dirty="0" smtClean="0"/>
              <a:t>Transform</a:t>
            </a:r>
            <a:r>
              <a:rPr lang="ja-JP" altLang="en-US" dirty="0" smtClean="0"/>
              <a:t>課題</a:t>
            </a:r>
            <a:endParaRPr kumimoji="1" lang="ja-JP" altLang="en-US" dirty="0"/>
          </a:p>
        </p:txBody>
      </p:sp>
      <p:sp>
        <p:nvSpPr>
          <p:cNvPr id="3" name="サブタイトル 2"/>
          <p:cNvSpPr>
            <a:spLocks noGrp="1"/>
          </p:cNvSpPr>
          <p:nvPr>
            <p:ph type="subTitle" idx="1"/>
          </p:nvPr>
        </p:nvSpPr>
        <p:spPr>
          <a:xfrm>
            <a:off x="1395663" y="1588167"/>
            <a:ext cx="9801725" cy="4732421"/>
          </a:xfrm>
        </p:spPr>
        <p:txBody>
          <a:bodyPr/>
          <a:lstStyle/>
          <a:p>
            <a:pPr marL="342900" indent="-342900" algn="l">
              <a:buFont typeface="Arial" panose="020B0604020202020204" pitchFamily="34" charset="0"/>
              <a:buChar char="•"/>
            </a:pPr>
            <a:r>
              <a:rPr kumimoji="1" lang="ja-JP" altLang="en-US" dirty="0" smtClean="0"/>
              <a:t>配布するパッケージのシーン</a:t>
            </a:r>
            <a:r>
              <a:rPr lang="en-US" altLang="ja-JP" dirty="0" smtClean="0"/>
              <a:t>Missile</a:t>
            </a:r>
            <a:r>
              <a:rPr lang="ja-JP" altLang="en-US" dirty="0" smtClean="0"/>
              <a:t>に設置されている</a:t>
            </a:r>
            <a:r>
              <a:rPr lang="en-US" altLang="ja-JP" dirty="0" err="1" smtClean="0"/>
              <a:t>Tarlet</a:t>
            </a:r>
            <a:r>
              <a:rPr lang="ja-JP" altLang="en-US" dirty="0" smtClean="0"/>
              <a:t>オブジェクトにアタッチされている、子オブジェクトにある四つのミサイルのオブジェクトを一秒間に変数</a:t>
            </a:r>
            <a:r>
              <a:rPr lang="en-US" altLang="ja-JP" dirty="0" smtClean="0"/>
              <a:t>speed</a:t>
            </a:r>
            <a:r>
              <a:rPr lang="ja-JP" altLang="en-US" dirty="0" smtClean="0"/>
              <a:t>の分</a:t>
            </a:r>
            <a:r>
              <a:rPr lang="en-US" altLang="ja-JP" dirty="0" smtClean="0"/>
              <a:t>Target</a:t>
            </a:r>
            <a:r>
              <a:rPr lang="ja-JP" altLang="en-US" dirty="0" smtClean="0"/>
              <a:t>に向かって飛ぶように「</a:t>
            </a:r>
            <a:r>
              <a:rPr lang="en-US" altLang="ja-JP" dirty="0" err="1" smtClean="0"/>
              <a:t>MissileController</a:t>
            </a:r>
            <a:r>
              <a:rPr lang="ja-JP" altLang="en-US" dirty="0" smtClean="0"/>
              <a:t>」スクリプトを記述せよ。</a:t>
            </a:r>
            <a:endParaRPr lang="en-US" altLang="ja-JP" dirty="0" smtClean="0"/>
          </a:p>
          <a:p>
            <a:pPr marL="342900" indent="-342900" algn="l">
              <a:buFont typeface="Arial" panose="020B0604020202020204" pitchFamily="34" charset="0"/>
              <a:buChar char="•"/>
            </a:pPr>
            <a:r>
              <a:rPr kumimoji="1" lang="ja-JP" altLang="en-US" dirty="0" smtClean="0"/>
              <a:t>変更してよい箇所は</a:t>
            </a:r>
            <a:r>
              <a:rPr kumimoji="1" lang="en-US" altLang="ja-JP" dirty="0" err="1" smtClean="0"/>
              <a:t>FixedUpdate</a:t>
            </a:r>
            <a:r>
              <a:rPr kumimoji="1" lang="ja-JP" altLang="en-US" dirty="0" smtClean="0"/>
              <a:t>関数の中のみとする。</a:t>
            </a:r>
            <a:endParaRPr kumimoji="1" lang="en-US" altLang="ja-JP" dirty="0" smtClean="0"/>
          </a:p>
          <a:p>
            <a:pPr marL="342900" indent="-342900" algn="l">
              <a:buFont typeface="Arial" panose="020B0604020202020204" pitchFamily="34" charset="0"/>
              <a:buChar char="•"/>
            </a:pPr>
            <a:r>
              <a:rPr kumimoji="1" lang="ja-JP" altLang="en-US" dirty="0" smtClean="0"/>
              <a:t>余力がある場合、実行されて</a:t>
            </a:r>
            <a:r>
              <a:rPr kumimoji="1" lang="en-US" altLang="ja-JP" dirty="0" err="1" smtClean="0"/>
              <a:t>bindtime</a:t>
            </a:r>
            <a:r>
              <a:rPr kumimoji="1" lang="ja-JP" altLang="en-US" dirty="0" smtClean="0"/>
              <a:t>秒分はターゲットに向かわず直進するようにプログラムを変更せよ。</a:t>
            </a:r>
            <a:endParaRPr kumimoji="1" lang="ja-JP" altLang="en-US" dirty="0"/>
          </a:p>
        </p:txBody>
      </p:sp>
    </p:spTree>
    <p:extLst>
      <p:ext uri="{BB962C8B-B14F-4D97-AF65-F5344CB8AC3E}">
        <p14:creationId xmlns:p14="http://schemas.microsoft.com/office/powerpoint/2010/main" val="41211645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実行例</a:t>
            </a:r>
            <a:endParaRPr kumimoji="1" lang="ja-JP" altLang="en-US" dirty="0"/>
          </a:p>
        </p:txBody>
      </p:sp>
      <p:pic>
        <p:nvPicPr>
          <p:cNvPr id="4" name="実行例">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40" t="10165" r="30618" b="28747"/>
          <a:stretch/>
        </p:blipFill>
        <p:spPr>
          <a:xfrm>
            <a:off x="1816178" y="1825625"/>
            <a:ext cx="8559643" cy="4351338"/>
          </a:xfrm>
          <a:prstGeom prst="rect">
            <a:avLst/>
          </a:prstGeom>
        </p:spPr>
      </p:pic>
    </p:spTree>
    <p:extLst>
      <p:ext uri="{BB962C8B-B14F-4D97-AF65-F5344CB8AC3E}">
        <p14:creationId xmlns:p14="http://schemas.microsoft.com/office/powerpoint/2010/main" val="19638890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ヒント</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kumimoji="1" lang="ja-JP" altLang="en-US" dirty="0" smtClean="0"/>
              <a:t>子オブジェクトを操作する関数は前回のパワーポイントで記載済みである。</a:t>
            </a:r>
            <a:endParaRPr kumimoji="1" lang="en-US" altLang="ja-JP" dirty="0" smtClean="0"/>
          </a:p>
          <a:p>
            <a:r>
              <a:rPr lang="ja-JP" altLang="en-US" dirty="0" smtClean="0"/>
              <a:t>ミサイル以外の子オブジェクトである</a:t>
            </a:r>
            <a:r>
              <a:rPr lang="en-US" altLang="ja-JP" dirty="0" smtClean="0"/>
              <a:t>base</a:t>
            </a:r>
            <a:r>
              <a:rPr lang="ja-JP" altLang="en-US" dirty="0" smtClean="0"/>
              <a:t>と</a:t>
            </a:r>
            <a:r>
              <a:rPr lang="en-US" altLang="ja-JP" dirty="0" smtClean="0"/>
              <a:t>body</a:t>
            </a:r>
            <a:r>
              <a:rPr lang="ja-JP" altLang="en-US" dirty="0" smtClean="0"/>
              <a:t>の次のインデックスからの読み込みをミサイルの数だけ行い、それぞれに対象を正面にとらえる、正面方向に移動する処理を加える。</a:t>
            </a:r>
            <a:endParaRPr lang="en-US" altLang="ja-JP" dirty="0" smtClean="0"/>
          </a:p>
          <a:p>
            <a:r>
              <a:rPr lang="ja-JP" altLang="en-US" dirty="0"/>
              <a:t>今回</a:t>
            </a:r>
            <a:r>
              <a:rPr lang="ja-JP" altLang="en-US" dirty="0" smtClean="0"/>
              <a:t>の課題では</a:t>
            </a:r>
            <a:r>
              <a:rPr lang="en-US" altLang="ja-JP" dirty="0" smtClean="0"/>
              <a:t>Transform</a:t>
            </a:r>
            <a:r>
              <a:rPr lang="ja-JP" altLang="en-US" dirty="0" smtClean="0"/>
              <a:t>以外のクラスで</a:t>
            </a:r>
            <a:r>
              <a:rPr lang="en-US" altLang="ja-JP" dirty="0" smtClean="0"/>
              <a:t>Time</a:t>
            </a:r>
            <a:r>
              <a:rPr lang="ja-JP" altLang="en-US" dirty="0" smtClean="0"/>
              <a:t>の</a:t>
            </a:r>
            <a:r>
              <a:rPr lang="en-US" altLang="ja-JP" dirty="0" err="1" smtClean="0"/>
              <a:t>fixedDeltatime</a:t>
            </a:r>
            <a:r>
              <a:rPr lang="ja-JP" altLang="en-US" dirty="0" smtClean="0"/>
              <a:t>を使用すると時間の調整が楽になる。</a:t>
            </a:r>
            <a:endParaRPr lang="en-US" altLang="ja-JP" dirty="0" smtClean="0"/>
          </a:p>
          <a:p>
            <a:r>
              <a:rPr lang="en-US" altLang="ja-JP" dirty="0" err="1" smtClean="0"/>
              <a:t>fixedDeltatime</a:t>
            </a:r>
            <a:r>
              <a:rPr lang="en-US" altLang="ja-JP" dirty="0" smtClean="0"/>
              <a:t>:</a:t>
            </a:r>
            <a:r>
              <a:rPr lang="ja-JP" altLang="en-US" dirty="0" smtClean="0"/>
              <a:t>固定フレームで</a:t>
            </a:r>
            <a:r>
              <a:rPr lang="ja-JP" altLang="en-US" dirty="0"/>
              <a:t>次</a:t>
            </a:r>
            <a:r>
              <a:rPr lang="ja-JP" altLang="en-US" dirty="0" smtClean="0"/>
              <a:t>フレームまでの時間。例として</a:t>
            </a:r>
            <a:r>
              <a:rPr lang="en-US" altLang="ja-JP" dirty="0" smtClean="0"/>
              <a:t>60FPS</a:t>
            </a:r>
            <a:r>
              <a:rPr lang="ja-JP" altLang="en-US" dirty="0" smtClean="0"/>
              <a:t>でゲームを再生した場合この値は</a:t>
            </a:r>
            <a:r>
              <a:rPr lang="en-US" altLang="ja-JP" dirty="0" smtClean="0"/>
              <a:t>1/60</a:t>
            </a:r>
            <a:r>
              <a:rPr lang="ja-JP" altLang="en-US" dirty="0" smtClean="0"/>
              <a:t>になる。</a:t>
            </a:r>
            <a:endParaRPr lang="en-US" altLang="ja-JP" dirty="0" smtClean="0"/>
          </a:p>
          <a:p>
            <a:r>
              <a:rPr kumimoji="1" lang="ja-JP" altLang="en-US" dirty="0"/>
              <a:t>質問</a:t>
            </a:r>
            <a:r>
              <a:rPr kumimoji="1" lang="ja-JP" altLang="en-US" dirty="0" smtClean="0"/>
              <a:t>などがある場合原山まで</a:t>
            </a:r>
            <a:r>
              <a:rPr kumimoji="1" lang="en-US" altLang="ja-JP" dirty="0" smtClean="0"/>
              <a:t>slack</a:t>
            </a:r>
            <a:r>
              <a:rPr kumimoji="1" lang="ja-JP" altLang="en-US" dirty="0" smtClean="0"/>
              <a:t>で連絡すること</a:t>
            </a:r>
            <a:endParaRPr kumimoji="1" lang="ja-JP" altLang="en-US" dirty="0"/>
          </a:p>
        </p:txBody>
      </p:sp>
    </p:spTree>
    <p:extLst>
      <p:ext uri="{BB962C8B-B14F-4D97-AF65-F5344CB8AC3E}">
        <p14:creationId xmlns:p14="http://schemas.microsoft.com/office/powerpoint/2010/main" val="259095823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207</Words>
  <Application>Microsoft Office PowerPoint</Application>
  <PresentationFormat>ワイド画面</PresentationFormat>
  <Paragraphs>11</Paragraphs>
  <Slides>3</Slides>
  <Notes>0</Notes>
  <HiddenSlides>0</HiddenSlides>
  <MMClips>1</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3</vt:i4>
      </vt:variant>
    </vt:vector>
  </HeadingPairs>
  <TitlesOfParts>
    <vt:vector size="7" baseType="lpstr">
      <vt:lpstr>游ゴシック</vt:lpstr>
      <vt:lpstr>游ゴシック Light</vt:lpstr>
      <vt:lpstr>Arial</vt:lpstr>
      <vt:lpstr>Office テーマ</vt:lpstr>
      <vt:lpstr>Transform課題</vt:lpstr>
      <vt:lpstr>実行例</vt:lpstr>
      <vt:lpstr>ヒント</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Transform課題</dc:title>
  <dc:creator>原山一輝</dc:creator>
  <cp:lastModifiedBy>原山一輝</cp:lastModifiedBy>
  <cp:revision>5</cp:revision>
  <dcterms:created xsi:type="dcterms:W3CDTF">2016-11-17T08:22:18Z</dcterms:created>
  <dcterms:modified xsi:type="dcterms:W3CDTF">2016-11-17T09:16:07Z</dcterms:modified>
</cp:coreProperties>
</file>

<file path=docProps/thumbnail.jpeg>
</file>